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ебо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rtlCol="0" anchor="b">
            <a:noAutofit/>
          </a:bodyPr>
          <a:lstStyle>
            <a:lvl1pPr algn="ctr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21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/>
                </a:solidFill>
              </a:rPr>
              <a:t>Добавить нижний колонтитул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87CFDF-C653-4754-98E6-9F6D9C892D05}" type="datetime1">
              <a:rPr lang="ru-RU" smtClean="0">
                <a:solidFill>
                  <a:prstClr val="black"/>
                </a:solidFill>
              </a:rPr>
              <a:pPr/>
              <a:t>05.06.2025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FAB73BC-B049-4115-A692-8D63A059BFB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/>
                </a:solidFill>
              </a:rPr>
              <a:t>Добавить нижний колонтитул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0C1876-9168-4A26-8D0C-790FE7DECDCD}" type="datetime1">
              <a:rPr lang="ru-RU" smtClean="0">
                <a:solidFill>
                  <a:prstClr val="black"/>
                </a:solidFill>
              </a:rPr>
              <a:pPr/>
              <a:t>05.06.2025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FAB73BC-B049-4115-A692-8D63A059BFB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/>
                </a:solidFill>
              </a:rPr>
              <a:t>Добавить нижний колонтитул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AC16B9-6AD0-4B72-B83A-EEBE77B04080}" type="datetime1">
              <a:rPr lang="ru-RU" smtClean="0">
                <a:solidFill>
                  <a:prstClr val="black"/>
                </a:solidFill>
              </a:rPr>
              <a:pPr/>
              <a:t>05.06.2025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FAB73BC-B049-4115-A692-8D63A059BFB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2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rtlCol="0" anchor="b">
            <a:normAutofit/>
          </a:bodyPr>
          <a:lstStyle>
            <a:lvl1pPr algn="ctr">
              <a:defRPr sz="60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/>
                </a:solidFill>
              </a:rPr>
              <a:t>Добавить нижний колонтитул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1878EB-3D3D-45B1-902F-BBFD6D84A71A}" type="datetime1">
              <a:rPr lang="ru-RU" smtClean="0">
                <a:solidFill>
                  <a:prstClr val="black"/>
                </a:solidFill>
              </a:rPr>
              <a:pPr/>
              <a:t>05.06.2025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FAB73BC-B049-4115-A692-8D63A059BFB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9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/>
                </a:solidFill>
              </a:rPr>
              <a:t>Добавить нижний колонтитул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DA697B-2EAA-44F6-AC1B-9FFFDB4913AA}" type="datetime1">
              <a:rPr lang="ru-RU" smtClean="0">
                <a:solidFill>
                  <a:prstClr val="black"/>
                </a:solidFill>
              </a:rPr>
              <a:pPr/>
              <a:t>05.06.2025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FAB73BC-B049-4115-A692-8D63A059BFB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5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/>
                </a:solidFill>
              </a:rPr>
              <a:t>Добавить нижний колонтитул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8FBC0B-9D1F-47A4-AB54-B5A29B750DEC}" type="datetime1">
              <a:rPr lang="ru-RU" smtClean="0">
                <a:solidFill>
                  <a:prstClr val="black"/>
                </a:solidFill>
              </a:rPr>
              <a:pPr/>
              <a:t>05.06.2025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FAB73BC-B049-4115-A692-8D63A059BFB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1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/>
                </a:solidFill>
              </a:rPr>
              <a:t>Добавить нижний колонтитул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3F9762-4988-46DF-B407-1D6F983FD222}" type="datetime1">
              <a:rPr lang="ru-RU" smtClean="0">
                <a:solidFill>
                  <a:prstClr val="black"/>
                </a:solidFill>
              </a:rPr>
              <a:pPr/>
              <a:t>05.06.2025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FAB73BC-B049-4115-A692-8D63A059BFB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/>
                </a:solidFill>
              </a:rPr>
              <a:t>Добавить нижний колонтитул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CB11BE-8814-4403-B2D8-CFC8D5D61B51}" type="datetime1">
              <a:rPr lang="ru-RU" smtClean="0">
                <a:solidFill>
                  <a:prstClr val="black"/>
                </a:solidFill>
              </a:rPr>
              <a:pPr/>
              <a:t>05.06.2025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FAB73BC-B049-4115-A692-8D63A059BFB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9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/>
                </a:solidFill>
              </a:rPr>
              <a:t>Добавить нижний колонтитул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53F184-FFFE-42EC-8EDA-51D9CD1A405B}" type="datetime1">
              <a:rPr lang="ru-RU" smtClean="0">
                <a:solidFill>
                  <a:prstClr val="black"/>
                </a:solidFill>
              </a:rPr>
              <a:pPr/>
              <a:t>05.06.2025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FAB73BC-B049-4115-A692-8D63A059BFB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9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/>
                </a:solidFill>
              </a:rPr>
              <a:t>Добавить нижний колонтитул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7EA49B-CCF9-48A6-887A-A55AE8A49A03}" type="datetime1">
              <a:rPr lang="ru-RU" smtClean="0">
                <a:solidFill>
                  <a:prstClr val="black"/>
                </a:solidFill>
              </a:rPr>
              <a:pPr/>
              <a:t>05.06.2025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FAB73BC-B049-4115-A692-8D63A059BFB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вода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>
                <a:solidFill>
                  <a:prstClr val="black"/>
                </a:solidFill>
              </a:rPr>
              <a:t>Добавить нижний колонтитул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FD5C8BE9-0404-49B6-80C8-97167A2D586E}" type="datetime1">
              <a:rPr lang="ru-RU" smtClean="0">
                <a:solidFill>
                  <a:prstClr val="black"/>
                </a:solidFill>
              </a:rPr>
              <a:pPr/>
              <a:t>05.06.2025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8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6945" y="1847334"/>
            <a:ext cx="107627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Конфликт интересов </a:t>
            </a:r>
            <a:br>
              <a:rPr lang="ru-RU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 сфере образования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4" name="AutoShape 2" descr="Доказательное образование — UMI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Доказательное образование — UMI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718" y="197322"/>
            <a:ext cx="1857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24" y="-176"/>
            <a:ext cx="6858352" cy="68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3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24" y="-176"/>
            <a:ext cx="6858352" cy="68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9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24" y="-176"/>
            <a:ext cx="6858352" cy="68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1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24" y="-176"/>
            <a:ext cx="6858352" cy="68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4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24" y="-176"/>
            <a:ext cx="6858352" cy="68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0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24" y="-176"/>
            <a:ext cx="6858352" cy="68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8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 16 x 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758_TF02895256.potx" id="{0D5CB4BB-E234-43FC-8270-85436C57C46F}" vid="{643B7369-305E-44FF-9288-DDF9D042A5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2</Words>
  <Application>Microsoft Office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Georgia</vt:lpstr>
      <vt:lpstr>Океан 16 x 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Щиклина</dc:creator>
  <cp:lastModifiedBy>Ирина Щиклина</cp:lastModifiedBy>
  <cp:revision>8</cp:revision>
  <dcterms:created xsi:type="dcterms:W3CDTF">2025-06-05T08:45:52Z</dcterms:created>
  <dcterms:modified xsi:type="dcterms:W3CDTF">2025-06-06T02:37:46Z</dcterms:modified>
</cp:coreProperties>
</file>